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" Type="http://schemas.openxmlformats.org/officeDocument/2006/relationships/presProps" Target="presProps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" Type="http://schemas.openxmlformats.org/officeDocument/2006/relationships/viewProps" Target="viewProps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Welcome!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Placing 'camera' on top X-Y view.</a:t>
            </a:r>
          </a:p>
          <a:p>
            <a:r>
              <a:t>This gives us a very nice overview of what for call the</a:t>
            </a:r>
          </a:p>
          <a:p>
            <a:r>
              <a:t>'coverage map'.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RX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Moving TX positiong to find the best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Knowing the derivative would be useful...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Maybe one of the most recent and popular work on</a:t>
            </a:r>
          </a:p>
          <a:p>
            <a:r>
              <a:t>DRT applied to radio-propagation is Sionna.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Using auto-diff, they have created</a:t>
            </a:r>
          </a:p>
          <a:p>
            <a:r>
              <a:t>an easy to use radio-network optimization tool.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RT's implementation presents many challenges,</a:t>
            </a:r>
          </a:p>
          <a:p>
            <a:r>
              <a:t>mainly the exponential number of paths we can test.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Differentiable 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Another challenge is the total path coverage versus</a:t>
            </a:r>
          </a:p>
          <a:p>
            <a:r>
              <a:t>the order and types of interaction considered.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add diffraction.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 if we add scattering.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Without those (possible infinitely) high-order</a:t>
            </a:r>
          </a:p>
          <a:p>
            <a:r>
              <a:t>paths or complex interaction types, we have "holes"</a:t>
            </a:r>
          </a:p>
          <a:p>
            <a:r>
              <a:t>in our domain, which is an issue for gradient-based</a:t>
            </a:r>
          </a:p>
          <a:p>
            <a:r>
              <a:t>optimization.</a:t>
            </a:r>
          </a:p>
          <a:p/>
          <a:p>
            <a:r>
              <a:t>What if we could have a fake transparancy that would</a:t>
            </a:r>
          </a:p>
          <a:p>
            <a:r>
              <a:t>fake a possible link between RX and TX?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Present work and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problem is only piecewise diff. and continuous.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Constraints about our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RT has received an increased interest in the recent year the from</a:t>
            </a:r>
          </a:p>
          <a:p>
            <a:r>
              <a:t>the radio propagation community.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animate alpha.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Thanks to that, and other things, we can create a fully DRT!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can create an optimization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see how it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Showing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Actually, tests have shown:</a:t>
            </a:r>
          </a:p>
          <a:p/>
          <a:p>
            <a:r>
              <a:t>1.5 to 2 increase in success rate,</a:t>
            </a:r>
          </a:p>
          <a:p>
            <a:r>
              <a:t>where 92% to 98% of already successful runs still converge</a:t>
            </a:r>
          </a:p>
          <a:p>
            <a:r>
              <a:t>with our method.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That's all folks!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Order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are often interested on computing the received</a:t>
            </a:r>
          </a:p>
          <a:p>
            <a:r>
              <a:t>power as a function of the position.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30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3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3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7a3a913086566f0806341bc7f17db3241252cc26750624df12f7025cb76b5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23808ef3efefa4550bbf1bd1a1b2d71c17c3958e7dff4088350d7712fabadd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71ceef5a259d075052b4fc94c691f18125307af701957bdeeac9a8f52356a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a56fa3aa4d96f9140413016713856712d42de074aae711012b784c26c7738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607477dcb7463cad785ab7e2b80c7b1caedd4884dc11501c9014451ab9ff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e62a9e4b4cdc8966247964044fa910660b372809268c55b31ff38697b56e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a55771d31087531a3a723f3ed6f23e1a9e48a06ed51b27cf9a619072589e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78a74197e105ab3f746ff7fa1f44ea2ad3c37507adf7d0fc06f8de9c5f7bd2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ee612dbf54317142e24d43424bf1a7bb67614d3d14bdc660424c49f01389fb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9ba1d2a7e6aa07c9e3f67e68f5e6549c1ae42a57390672519b261383d9c6bc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2d980484cb51bd3cd1869786e1ac6c7029425e1c1699762c05aabaf59e0fa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ceca1bc95ad18e50f19fd980e9f132db76c2ebe5fd538000225db7c92a51a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3cc9eef0f335b153be1193715c60dbacc46e0b072c84993eca700b4fbc305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8b1b071ca218366d00b973b2ea6b943a264fde0d93acf0e07b82ceb2fef121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e44acea97be77ac5649ea8091479efd4978991b5b2b270d977e8f8cd8ef9b5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83b77a31ff205d7e2cbac5abecebbf19fd6af1aec9d9e50c655ba589593e02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a621f37c43486a47fbcb147834bb509fe4b0bd0b800c24c61e54ef5b574df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5f9a4cc4bdcf5c855790e1f5718dc3a501fa7b415304f54d8a469a29948853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3cbe3a4fe828d74ea669757ca5a51d720e9b4c609a5fb892890607be272f2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9ee7f2943f17cbcd9f405fcaaa4b7b8f95803cfb6e61b6b936b0fdd28053fb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1b9b7af6383b467c5041cd6abc15d2af3c8afcc60de7de05d7817a02a67a06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aab471d6a58857cc77356767865b03f878c6ab46bfa3c5d5a12e7941d69001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bfa64df0c195a40cd9c832f8d4a4268af0b6bd2384d7710519964d3882694d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39218c4d9c3d4d2f4bd7382fd8c77ae0d97c10f202dc24714acf45312aae93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dc43347153cd59c4c30dd89c2e57a51242941b6725facc211e60230b7b94a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0be25313d809e8693cd9f808b167d94e34a437c6c0f34ce62f50f929cb3d3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055b018d299fa1fb57ccd41a0f196775eb9ed3a38129c15df9d2d6de8781a1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81f35d27e48de2775dd951048df63615b3e3104374643e683acf94dd540bf9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9721cd6bd3241ada0e91e6a1b0a25a811c0e5f4d9a0fff3a4e1db75d9856a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fd634c493f97fdad99156481631d3f7c2a9bba5496ab96d50a3100c8519fb3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32c73d734e13cf058e7b5b54c8e54463a5af310dfa6501ca94da1c5e7e1bc7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f2a2b8034b6e0466516d050f87f9fc05fdb73e6d9e5bd6801db2a3550106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c339fb218e72e4cc08a10a22401f704cc143c5df9e89e9958686645dcb65e4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89620ca68a4ae59a0241d93410863e2b447816571f4045052358fa82d907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c3dbd878f5df02cb757997bf2c4f67b6f34826433829626d8ce24e4373b0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e0d28f9858c48a3a93fcced8344d23c257d899670c9eb018909d3062fc2e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6c76555db9b39327b2aae24e5721185163ffd268be0ba445c96ccf9bb6bd06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5854e8e5870d443c0ed19755e9c1d289c89b5fd87024e045613d9b948d7872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f9bd0e52a7ed9f84efad80ffd702ae92bb84527e969bbb7e72856e0a49e2ad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83249dc726768753ef5e2bff97ffb68c23936014d5614602cb8d10090362b9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287d6413a9d4611d1a6cb74d50056c3e9ee2df9f48092890dbce38b27f40fd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276d97d3f90ed6beedcc7f6f9dbc1b2384f96f5fbfce7256b3c3efffd175dc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